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8zZBS3dDmy864ae28U1v5C9FY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473"/>
    <p:restoredTop sz="94578"/>
  </p:normalViewPr>
  <p:slideViewPr>
    <p:cSldViewPr snapToGrid="0">
      <p:cViewPr varScale="1">
        <p:scale>
          <a:sx n="78" d="100"/>
          <a:sy n="78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" name="Google Shape;14;p31"/>
          <p:cNvSpPr txBox="1"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Meiryo"/>
              <a:buNone/>
              <a:defRPr sz="54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lv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>
                <a:solidFill>
                  <a:srgbClr val="262626"/>
                </a:solidFill>
              </a:defRPr>
            </a:lvl1pPr>
            <a:lvl2pPr lvl="1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/>
            </a:lvl6pPr>
            <a:lvl7pPr lvl="6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/>
            </a:lvl7pPr>
            <a:lvl8pPr lvl="7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/>
            </a:lvl8pPr>
            <a:lvl9pPr lvl="8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dt" idx="10"/>
          </p:nvPr>
        </p:nvSpPr>
        <p:spPr>
          <a:xfrm>
            <a:off x="4654295" y="617415"/>
            <a:ext cx="712372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ftr" idx="11"/>
          </p:nvPr>
        </p:nvSpPr>
        <p:spPr>
          <a:xfrm>
            <a:off x="4654295" y="6170490"/>
            <a:ext cx="55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10515600" y="6170490"/>
            <a:ext cx="119882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lvl="1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lvl="2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lvl="3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lvl="4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lvl="5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lvl="6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lvl="7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lvl="8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" name="Google Shape;19;p31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" name="Google Shape;21;p31"/>
          <p:cNvSpPr/>
          <p:nvPr/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CD6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body" idx="1"/>
          </p:nvPr>
        </p:nvSpPr>
        <p:spPr>
          <a:xfrm rot="5400000">
            <a:off x="4479774" y="-247258"/>
            <a:ext cx="3651504" cy="877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0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 txBox="1">
            <a:spLocks noGrp="1"/>
          </p:cNvSpPr>
          <p:nvPr>
            <p:ph type="title"/>
          </p:nvPr>
        </p:nvSpPr>
        <p:spPr>
          <a:xfrm rot="5400000">
            <a:off x="7393812" y="2391190"/>
            <a:ext cx="5339932" cy="157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 rot="5400000">
            <a:off x="3252190" y="205883"/>
            <a:ext cx="5322596" cy="595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dt" idx="10"/>
          </p:nvPr>
        </p:nvSpPr>
        <p:spPr>
          <a:xfrm>
            <a:off x="9277965" y="6296615"/>
            <a:ext cx="25059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ftr" idx="11"/>
          </p:nvPr>
        </p:nvSpPr>
        <p:spPr>
          <a:xfrm>
            <a:off x="2933699" y="6296615"/>
            <a:ext cx="5959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ldNum" idx="12"/>
          </p:nvPr>
        </p:nvSpPr>
        <p:spPr>
          <a:xfrm rot="5400000">
            <a:off x="8734643" y="2853201"/>
            <a:ext cx="5383267" cy="60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lvl="1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lvl="2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lvl="3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lvl="4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lvl="5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lvl="6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lvl="7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lvl="8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0" name="Google Shape;100;p41" title="Rule Line"/>
          <p:cNvCxnSpPr/>
          <p:nvPr/>
        </p:nvCxnSpPr>
        <p:spPr>
          <a:xfrm>
            <a:off x="9111582" y="571502"/>
            <a:ext cx="0" cy="5275467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4"/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34" name="Google Shape;34;p34"/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/>
              <a:ahLst/>
              <a:cxnLst/>
              <a:rect l="l" t="t" r="r" b="b"/>
              <a:pathLst>
                <a:path w="4013331" h="2742133" extrusionOk="0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5" name="Google Shape;35;p34"/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/>
              <a:ahLst/>
              <a:cxnLst/>
              <a:rect l="l" t="t" r="r" b="b"/>
              <a:pathLst>
                <a:path w="3401415" h="2440484" extrusionOk="0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DCD6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6" name="Google Shape;36;p34"/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/>
              <a:ahLst/>
              <a:cxnLst/>
              <a:rect l="l" t="t" r="r" b="b"/>
              <a:pathLst>
                <a:path w="4130517" h="2806419" extrusionOk="0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7" name="Google Shape;37;p34"/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/>
              <a:ahLst/>
              <a:cxnLst/>
              <a:rect l="l" t="t" r="r" b="b"/>
              <a:pathLst>
                <a:path w="4389519" h="2916937" extrusionOk="0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38" name="Google Shape;38;p34"/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39" name="Google Shape;39;p34"/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/>
              <a:ahLst/>
              <a:cxnLst/>
              <a:rect l="l" t="t" r="r" b="b"/>
              <a:pathLst>
                <a:path w="4069058" h="3547008" extrusionOk="0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0" name="Google Shape;40;p34"/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/>
              <a:ahLst/>
              <a:cxnLst/>
              <a:rect l="l" t="t" r="r" b="b"/>
              <a:pathLst>
                <a:path w="3872006" h="3321595" extrusionOk="0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1" name="Google Shape;41;p34"/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/>
              <a:ahLst/>
              <a:cxnLst/>
              <a:rect l="l" t="t" r="r" b="b"/>
              <a:pathLst>
                <a:path w="3462454" h="3010961" extrusionOk="0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DCD6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2" name="Google Shape;42;p34"/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/>
              <a:ahLst/>
              <a:cxnLst/>
              <a:rect l="l" t="t" r="r" b="b"/>
              <a:pathLst>
                <a:path w="3904481" h="3411460" extrusionOk="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43" name="Google Shape;43;p34"/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44" name="Google Shape;44;p34"/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/>
              <a:ahLst/>
              <a:cxnLst/>
              <a:rect l="l" t="t" r="r" b="b"/>
              <a:pathLst>
                <a:path w="4174269" h="5181455" extrusionOk="0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5" name="Google Shape;45;p34"/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/>
              <a:ahLst/>
              <a:cxnLst/>
              <a:rect l="l" t="t" r="r" b="b"/>
              <a:pathLst>
                <a:path w="4259808" h="5510713" extrusionOk="0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6" name="Google Shape;46;p34"/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/>
              <a:ahLst/>
              <a:cxnLst/>
              <a:rect l="l" t="t" r="r" b="b"/>
              <a:pathLst>
                <a:path w="4029221" h="5265194" extrusionOk="0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CD6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7" name="Google Shape;47;p34"/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/>
              <a:ahLst/>
              <a:cxnLst/>
              <a:rect l="l" t="t" r="r" b="b"/>
              <a:pathLst>
                <a:path w="3702048" h="4710667" extrusionOk="0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DCD6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Meiryo"/>
              <a:buNone/>
              <a:defRPr sz="480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ftr" idx="11"/>
          </p:nvPr>
        </p:nvSpPr>
        <p:spPr>
          <a:xfrm>
            <a:off x="4654296" y="6170490"/>
            <a:ext cx="57133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dt" idx="10"/>
          </p:nvPr>
        </p:nvSpPr>
        <p:spPr>
          <a:xfrm>
            <a:off x="640080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1"/>
          </p:nvPr>
        </p:nvSpPr>
        <p:spPr>
          <a:xfrm>
            <a:off x="1920240" y="2438399"/>
            <a:ext cx="4160520" cy="365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2"/>
          </p:nvPr>
        </p:nvSpPr>
        <p:spPr>
          <a:xfrm>
            <a:off x="6530290" y="2438399"/>
            <a:ext cx="4160520" cy="365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body" idx="2"/>
          </p:nvPr>
        </p:nvSpPr>
        <p:spPr>
          <a:xfrm>
            <a:off x="1920241" y="3316639"/>
            <a:ext cx="4160520" cy="27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3"/>
          </p:nvPr>
        </p:nvSpPr>
        <p:spPr>
          <a:xfrm>
            <a:off x="6530290" y="2456408"/>
            <a:ext cx="416052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L="457200" lvl="0" indent="-228600" algn="l">
              <a:lnSpc>
                <a:spcPct val="99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4"/>
          </p:nvPr>
        </p:nvSpPr>
        <p:spPr>
          <a:xfrm>
            <a:off x="6530290" y="3316639"/>
            <a:ext cx="4160520" cy="27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7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>
            <a:off x="1280160" y="640080"/>
            <a:ext cx="6949440" cy="545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marL="1371600" lvl="2" indent="-330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Char char="–"/>
              <a:defRPr sz="1600"/>
            </a:lvl3pPr>
            <a:lvl4pPr marL="1828800" lvl="3" indent="-3175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Char char="–"/>
              <a:defRPr sz="1400"/>
            </a:lvl6pPr>
            <a:lvl7pPr marL="3200400" lvl="6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Char char="–"/>
              <a:defRPr sz="1400"/>
            </a:lvl7pPr>
            <a:lvl8pPr marL="3657600" lvl="7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Char char="–"/>
              <a:defRPr sz="1400"/>
            </a:lvl8pPr>
            <a:lvl9pPr marL="4114800" lvl="8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Char char="–"/>
              <a:defRPr sz="1400"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2"/>
          </p:nvPr>
        </p:nvSpPr>
        <p:spPr>
          <a:xfrm>
            <a:off x="8476488" y="3223803"/>
            <a:ext cx="3227715" cy="287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476488" y="6170491"/>
            <a:ext cx="22143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1280160" y="6170490"/>
            <a:ext cx="6949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>
            <a:spLocks noGrp="1"/>
          </p:cNvSpPr>
          <p:nvPr>
            <p:ph type="pic" idx="2"/>
          </p:nvPr>
        </p:nvSpPr>
        <p:spPr>
          <a:xfrm>
            <a:off x="0" y="0"/>
            <a:ext cx="8102651" cy="6857999"/>
          </a:xfrm>
          <a:prstGeom prst="rect">
            <a:avLst/>
          </a:prstGeom>
          <a:solidFill>
            <a:srgbClr val="DCD6C4"/>
          </a:solidFill>
          <a:ln>
            <a:noFill/>
          </a:ln>
        </p:spPr>
      </p:sp>
      <p:sp>
        <p:nvSpPr>
          <p:cNvPr id="83" name="Google Shape;83;p39"/>
          <p:cNvSpPr txBox="1"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body" idx="1"/>
          </p:nvPr>
        </p:nvSpPr>
        <p:spPr>
          <a:xfrm>
            <a:off x="8476488" y="3223806"/>
            <a:ext cx="3227832" cy="287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dt" idx="10"/>
          </p:nvPr>
        </p:nvSpPr>
        <p:spPr>
          <a:xfrm>
            <a:off x="8476488" y="6170491"/>
            <a:ext cx="22143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ftr" idx="11"/>
          </p:nvPr>
        </p:nvSpPr>
        <p:spPr>
          <a:xfrm>
            <a:off x="1280160" y="6170490"/>
            <a:ext cx="6464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 sz="32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rbel"/>
              <a:buNone/>
              <a:defRPr sz="18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  <a:defRPr sz="16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1" name="Google Shape;11;p30" title="Rule Line"/>
          <p:cNvCxnSpPr/>
          <p:nvPr/>
        </p:nvCxnSpPr>
        <p:spPr>
          <a:xfrm>
            <a:off x="1920240" y="2176009"/>
            <a:ext cx="877057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OOUMgliIsk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BsSEAEBBFYzYPpRR7" TargetMode="External"/><Relationship Id="rId2" Type="http://schemas.openxmlformats.org/officeDocument/2006/relationships/hyperlink" Target="https://forms.gle/7zdPLBdWv4bV4YM8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ms.gle/CUQjVj6WJDLtbpTcA" TargetMode="External"/><Relationship Id="rId4" Type="http://schemas.openxmlformats.org/officeDocument/2006/relationships/hyperlink" Target="https://forms.gle/iBoZzZMK9UfkGwDY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06" name="Google Shape;106;p1" descr="五顏六色的燈和建築物"/>
          <p:cNvPicPr preferRelativeResize="0"/>
          <p:nvPr/>
        </p:nvPicPr>
        <p:blipFill rotWithShape="1">
          <a:blip r:embed="rId3">
            <a:alphaModFix/>
          </a:blip>
          <a:srcRect l="11970" r="13257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 extrusionOk="0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7" name="Google Shape;107;p1"/>
          <p:cNvSpPr/>
          <p:nvPr/>
        </p:nvSpPr>
        <p:spPr>
          <a:xfrm>
            <a:off x="0" y="0"/>
            <a:ext cx="7475746" cy="6858000"/>
          </a:xfrm>
          <a:custGeom>
            <a:avLst/>
            <a:gdLst/>
            <a:ahLst/>
            <a:cxnLst/>
            <a:rect l="l" t="t" r="r" b="b"/>
            <a:pathLst>
              <a:path w="7475746" h="6858000" extrusionOk="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0" y="-19878"/>
            <a:ext cx="7283242" cy="6858000"/>
          </a:xfrm>
          <a:custGeom>
            <a:avLst/>
            <a:gdLst/>
            <a:ahLst/>
            <a:cxnLst/>
            <a:rect l="l" t="t" r="r" b="b"/>
            <a:pathLst>
              <a:path w="7163694" h="6858000" extrusionOk="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198368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729713" y="-187090"/>
            <a:ext cx="5274860" cy="306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Meiryo"/>
              <a:buNone/>
            </a:pPr>
            <a:r>
              <a:rPr lang="zh-TW" b="0" dirty="0"/>
              <a:t>GitHub </a:t>
            </a:r>
            <a:br>
              <a:rPr lang="zh-TW" b="0" dirty="0"/>
            </a:br>
            <a:r>
              <a:rPr lang="zh-TW" b="0" dirty="0"/>
              <a:t>製作個人網站</a:t>
            </a:r>
            <a:endParaRPr sz="6000" dirty="0"/>
          </a:p>
        </p:txBody>
      </p:sp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756689" y="2504526"/>
            <a:ext cx="4162357" cy="157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zh-TW" dirty="0"/>
              <a:t>2026 Spring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5024-AAA3-D7FA-0A69-3B9EB5952CE2}"/>
              </a:ext>
            </a:extLst>
          </p:cNvPr>
          <p:cNvSpPr txBox="1"/>
          <p:nvPr/>
        </p:nvSpPr>
        <p:spPr>
          <a:xfrm>
            <a:off x="729713" y="6426152"/>
            <a:ext cx="4216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https://www.youtube.com/watch?v=OOUMgliIskU</a:t>
            </a:r>
            <a:r>
              <a:rPr lang="en-US" dirty="0"/>
              <a:t> </a:t>
            </a:r>
            <a:endParaRPr lang="en-TW" dirty="0"/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069AAB63-2A59-CADD-AE7F-4ABF856B2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93" y="3373736"/>
            <a:ext cx="29718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580" y="0"/>
            <a:ext cx="1055284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88" name="Google Shape;188;p10"/>
          <p:cNvSpPr/>
          <p:nvPr/>
        </p:nvSpPr>
        <p:spPr>
          <a:xfrm>
            <a:off x="4401879" y="2046769"/>
            <a:ext cx="1552354" cy="46251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5327362" y="1549846"/>
            <a:ext cx="4124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再次確認「</a:t>
            </a:r>
            <a:r>
              <a:rPr lang="zh-TW" sz="1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</a:t>
            </a:r>
            <a:r>
              <a:rPr lang="zh-TW" sz="1800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.github.io」</a:t>
            </a:r>
            <a:endParaRPr/>
          </a:p>
        </p:txBody>
      </p:sp>
      <p:sp>
        <p:nvSpPr>
          <p:cNvPr id="190" name="Google Shape;190;p10"/>
          <p:cNvSpPr/>
          <p:nvPr/>
        </p:nvSpPr>
        <p:spPr>
          <a:xfrm>
            <a:off x="1024269" y="6069420"/>
            <a:ext cx="1144773" cy="41644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163" y="0"/>
            <a:ext cx="9803674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4">
            <a:alphaModFix/>
          </a:blip>
          <a:srcRect t="25451" r="42410"/>
          <a:stretch/>
        </p:blipFill>
        <p:spPr>
          <a:xfrm>
            <a:off x="4412511" y="4467698"/>
            <a:ext cx="4050214" cy="238169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/>
          <p:nvPr/>
        </p:nvSpPr>
        <p:spPr>
          <a:xfrm>
            <a:off x="4554280" y="4467698"/>
            <a:ext cx="921488" cy="35948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8" name="Google Shape;198;p11"/>
          <p:cNvSpPr/>
          <p:nvPr/>
        </p:nvSpPr>
        <p:spPr>
          <a:xfrm>
            <a:off x="4642884" y="5853475"/>
            <a:ext cx="921488" cy="35948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002" y="0"/>
            <a:ext cx="10689995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04" name="Google Shape;204;p12"/>
          <p:cNvSpPr/>
          <p:nvPr/>
        </p:nvSpPr>
        <p:spPr>
          <a:xfrm>
            <a:off x="4494028" y="4279856"/>
            <a:ext cx="1066799" cy="37720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6900713" y="4279856"/>
            <a:ext cx="1066799" cy="37720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4494028" y="4818464"/>
            <a:ext cx="40601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確定是</a:t>
            </a: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main</a:t>
            </a:r>
            <a:r>
              <a:rPr lang="zh-TW" sz="28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然後儲存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78" y="180754"/>
            <a:ext cx="8863353" cy="6269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12" name="Google Shape;212;p13"/>
          <p:cNvSpPr/>
          <p:nvPr/>
        </p:nvSpPr>
        <p:spPr>
          <a:xfrm>
            <a:off x="436117" y="6072888"/>
            <a:ext cx="1066799" cy="37720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212112"/>
            <a:ext cx="5636958" cy="54651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14" name="Google Shape;214;p13"/>
          <p:cNvSpPr/>
          <p:nvPr/>
        </p:nvSpPr>
        <p:spPr>
          <a:xfrm>
            <a:off x="9551764" y="2163650"/>
            <a:ext cx="1066799" cy="37720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8413693" y="2730648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點這會開啟瀏覽器</a:t>
            </a:r>
            <a:endParaRPr/>
          </a:p>
        </p:txBody>
      </p:sp>
      <p:sp>
        <p:nvSpPr>
          <p:cNvPr id="216" name="Google Shape;216;p13"/>
          <p:cNvSpPr txBox="1"/>
          <p:nvPr/>
        </p:nvSpPr>
        <p:spPr>
          <a:xfrm>
            <a:off x="969516" y="5142044"/>
            <a:ext cx="238331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儲存後會到這裡，請點選</a:t>
            </a:r>
            <a:r>
              <a:rPr lang="zh-TW" sz="24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Pages</a:t>
            </a:r>
            <a:endParaRPr sz="24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165" y="254014"/>
            <a:ext cx="8759015" cy="61828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22" name="Google Shape;222;p14"/>
          <p:cNvSpPr/>
          <p:nvPr/>
        </p:nvSpPr>
        <p:spPr>
          <a:xfrm>
            <a:off x="1870216" y="1813768"/>
            <a:ext cx="3839208" cy="4475520"/>
          </a:xfrm>
          <a:prstGeom prst="roundRect">
            <a:avLst>
              <a:gd name="adj" fmla="val 9406"/>
            </a:avLst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5709424" y="754933"/>
            <a:ext cx="460275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要把文字與相片改成你自己的</a:t>
            </a:r>
            <a:endParaRPr/>
          </a:p>
        </p:txBody>
      </p:sp>
      <p:sp>
        <p:nvSpPr>
          <p:cNvPr id="224" name="Google Shape;224;p14"/>
          <p:cNvSpPr/>
          <p:nvPr/>
        </p:nvSpPr>
        <p:spPr>
          <a:xfrm>
            <a:off x="6263797" y="2471690"/>
            <a:ext cx="3705393" cy="3271188"/>
          </a:xfrm>
          <a:prstGeom prst="roundRect">
            <a:avLst>
              <a:gd name="adj" fmla="val 9406"/>
            </a:avLst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225" name="Google Shape;225;p14"/>
          <p:cNvCxnSpPr/>
          <p:nvPr/>
        </p:nvCxnSpPr>
        <p:spPr>
          <a:xfrm flipH="1">
            <a:off x="5943600" y="1248037"/>
            <a:ext cx="1110543" cy="748031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6" name="Google Shape;226;p14"/>
          <p:cNvCxnSpPr/>
          <p:nvPr/>
        </p:nvCxnSpPr>
        <p:spPr>
          <a:xfrm>
            <a:off x="8010802" y="1712820"/>
            <a:ext cx="0" cy="896565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622" y="172628"/>
            <a:ext cx="9248047" cy="6315740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232" name="Google Shape;232;p15"/>
          <p:cNvSpPr txBox="1"/>
          <p:nvPr/>
        </p:nvSpPr>
        <p:spPr>
          <a:xfrm>
            <a:off x="3721846" y="369632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再回到這裡</a:t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1212295" y="1094328"/>
            <a:ext cx="807892" cy="3517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716376" y="1446028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點選這個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964" y="0"/>
            <a:ext cx="10238072" cy="6716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40" name="Google Shape;240;p16"/>
          <p:cNvSpPr txBox="1"/>
          <p:nvPr/>
        </p:nvSpPr>
        <p:spPr>
          <a:xfrm>
            <a:off x="1286990" y="1050115"/>
            <a:ext cx="624086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會來到這裡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就是你剛剛複製過來的整個網站</a:t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1640287" y="4283151"/>
            <a:ext cx="959694" cy="3219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2432368" y="3358435"/>
            <a:ext cx="348702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先修改個人簡介資料點選可修改這個檔案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 l="1389" t="-1" r="160" b="-393"/>
          <a:stretch/>
        </p:blipFill>
        <p:spPr>
          <a:xfrm>
            <a:off x="156118" y="54840"/>
            <a:ext cx="8608741" cy="56224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3364" y="2496804"/>
            <a:ext cx="7750700" cy="42024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49" name="Google Shape;249;p17"/>
          <p:cNvSpPr txBox="1"/>
          <p:nvPr/>
        </p:nvSpPr>
        <p:spPr>
          <a:xfrm>
            <a:off x="8876370" y="1838119"/>
            <a:ext cx="342342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點選這個來編輯內容，向下拉到最下方</a:t>
            </a:r>
            <a:endParaRPr sz="28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用你的資料來修改</a:t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8248714" y="1772128"/>
            <a:ext cx="393481" cy="33265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251" name="Google Shape;251;p17"/>
          <p:cNvCxnSpPr/>
          <p:nvPr/>
        </p:nvCxnSpPr>
        <p:spPr>
          <a:xfrm flipH="1">
            <a:off x="8876370" y="3222266"/>
            <a:ext cx="1568091" cy="65953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52" name="Google Shape;252;p17"/>
          <p:cNvPicPr preferRelativeResize="0"/>
          <p:nvPr/>
        </p:nvPicPr>
        <p:blipFill rotWithShape="1">
          <a:blip r:embed="rId5">
            <a:alphaModFix/>
          </a:blip>
          <a:srcRect l="13629" b="6399"/>
          <a:stretch/>
        </p:blipFill>
        <p:spPr>
          <a:xfrm>
            <a:off x="8465809" y="98422"/>
            <a:ext cx="3403070" cy="13849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53" name="Google Shape;253;p17"/>
          <p:cNvSpPr txBox="1"/>
          <p:nvPr/>
        </p:nvSpPr>
        <p:spPr>
          <a:xfrm>
            <a:off x="8445454" y="5844217"/>
            <a:ext cx="342342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修改完記得右上方要commit changes</a:t>
            </a:r>
            <a:endParaRPr sz="24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254" name="Google Shape;254;p17"/>
          <p:cNvCxnSpPr/>
          <p:nvPr/>
        </p:nvCxnSpPr>
        <p:spPr>
          <a:xfrm rot="10800000" flipH="1">
            <a:off x="10995102" y="534386"/>
            <a:ext cx="233662" cy="528577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17"/>
          <p:cNvSpPr/>
          <p:nvPr/>
        </p:nvSpPr>
        <p:spPr>
          <a:xfrm>
            <a:off x="10050980" y="125503"/>
            <a:ext cx="1735859" cy="38482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85" y="279924"/>
            <a:ext cx="9556595" cy="62981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61" name="Google Shape;261;p18"/>
          <p:cNvSpPr/>
          <p:nvPr/>
        </p:nvSpPr>
        <p:spPr>
          <a:xfrm>
            <a:off x="2981107" y="984147"/>
            <a:ext cx="1735859" cy="38482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4384287" y="1368975"/>
            <a:ext cx="34234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點這裡回到上一頁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964" y="0"/>
            <a:ext cx="10238072" cy="6716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68" name="Google Shape;268;p19"/>
          <p:cNvSpPr/>
          <p:nvPr/>
        </p:nvSpPr>
        <p:spPr>
          <a:xfrm>
            <a:off x="1563169" y="3358435"/>
            <a:ext cx="722831" cy="2779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1924584" y="3204997"/>
            <a:ext cx="477729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接下來進到這個目錄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去修改個人頭像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zh-TW" b="0"/>
              <a:t>GitHub 提供免費的 Git Server 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/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分支的名字gh-pages，可以用 GitHub 當做靜態檔案的伺服器</a:t>
            </a:r>
            <a:endParaRPr sz="2000"/>
          </a:p>
          <a:p>
            <a:pPr marL="285750" lvl="0" indent="-28575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僅呈現靜態頁面內容，不行用 PHP 或是 ASP </a:t>
            </a:r>
            <a:endParaRPr sz="2000"/>
          </a:p>
          <a:p>
            <a:pPr marL="285750" lvl="0" indent="-28575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不支援 .htaccess 設定檔，無法設定使用者密碼。</a:t>
            </a:r>
            <a:endParaRPr/>
          </a:p>
          <a:p>
            <a:pPr marL="285750" lvl="0" indent="-28575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僅能使用 Git 上傳</a:t>
            </a:r>
            <a:endParaRPr/>
          </a:p>
          <a:p>
            <a:pPr marL="285750" lvl="0" indent="-28575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所有的 GitHub Pages 都是公開的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04" y="209913"/>
            <a:ext cx="11404592" cy="64381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275" name="Google Shape;275;p20"/>
          <p:cNvPicPr preferRelativeResize="0"/>
          <p:nvPr/>
        </p:nvPicPr>
        <p:blipFill rotWithShape="1">
          <a:blip r:embed="rId4">
            <a:alphaModFix/>
          </a:blip>
          <a:srcRect r="6094" b="5186"/>
          <a:stretch/>
        </p:blipFill>
        <p:spPr>
          <a:xfrm>
            <a:off x="8827618" y="1295047"/>
            <a:ext cx="2889461" cy="17883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/>
          <p:nvPr/>
        </p:nvSpPr>
        <p:spPr>
          <a:xfrm>
            <a:off x="10590028" y="1474347"/>
            <a:ext cx="871870" cy="37146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9307032" y="2434822"/>
            <a:ext cx="1697665" cy="49612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214" y="298295"/>
            <a:ext cx="11437572" cy="57902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cxnSp>
        <p:nvCxnSpPr>
          <p:cNvPr id="283" name="Google Shape;283;p21"/>
          <p:cNvCxnSpPr/>
          <p:nvPr/>
        </p:nvCxnSpPr>
        <p:spPr>
          <a:xfrm flipH="1">
            <a:off x="6969512" y="3429000"/>
            <a:ext cx="3563012" cy="117088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4" name="Google Shape;284;p21"/>
          <p:cNvSpPr txBox="1"/>
          <p:nvPr/>
        </p:nvSpPr>
        <p:spPr>
          <a:xfrm>
            <a:off x="7007503" y="4526554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直接拖拉過來</a:t>
            </a:r>
            <a:endParaRPr/>
          </a:p>
        </p:txBody>
      </p:sp>
      <p:sp>
        <p:nvSpPr>
          <p:cNvPr id="285" name="Google Shape;285;p21"/>
          <p:cNvSpPr txBox="1"/>
          <p:nvPr/>
        </p:nvSpPr>
        <p:spPr>
          <a:xfrm>
            <a:off x="9024370" y="1078818"/>
            <a:ext cx="301630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把你的大頭貼存成 </a:t>
            </a: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mypic.jpg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86" name="Google Shape;28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183" y="4892597"/>
            <a:ext cx="4277322" cy="16671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87" name="Google Shape;287;p21"/>
          <p:cNvSpPr/>
          <p:nvPr/>
        </p:nvSpPr>
        <p:spPr>
          <a:xfrm>
            <a:off x="995565" y="6027257"/>
            <a:ext cx="1842031" cy="40210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2425179" y="5617370"/>
            <a:ext cx="56954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然後一定要記得Commit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525" y="164804"/>
            <a:ext cx="8759015" cy="61828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94" name="Google Shape;294;p22"/>
          <p:cNvSpPr txBox="1"/>
          <p:nvPr/>
        </p:nvSpPr>
        <p:spPr>
          <a:xfrm>
            <a:off x="5272767" y="593763"/>
            <a:ext cx="315755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過幾分鐘後</a:t>
            </a:r>
            <a:endParaRPr sz="3200" b="1">
              <a:solidFill>
                <a:srgbClr val="FFFF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你會發現內容與相片已經更改了</a:t>
            </a:r>
            <a:endParaRPr/>
          </a:p>
        </p:txBody>
      </p:sp>
      <p:pic>
        <p:nvPicPr>
          <p:cNvPr id="295" name="Google Shape;29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4557" y="3545397"/>
            <a:ext cx="2505425" cy="209579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 txBox="1"/>
          <p:nvPr/>
        </p:nvSpPr>
        <p:spPr>
          <a:xfrm>
            <a:off x="9328093" y="1701978"/>
            <a:ext cx="301630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把這畫面截圖，存成 </a:t>
            </a: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unit1_1.jpg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297" name="Google Shape;297;p22"/>
          <p:cNvCxnSpPr/>
          <p:nvPr/>
        </p:nvCxnSpPr>
        <p:spPr>
          <a:xfrm flipH="1">
            <a:off x="3969834" y="1811883"/>
            <a:ext cx="1425596" cy="836342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8" name="Google Shape;298;p22"/>
          <p:cNvCxnSpPr/>
          <p:nvPr/>
        </p:nvCxnSpPr>
        <p:spPr>
          <a:xfrm>
            <a:off x="5921298" y="1988488"/>
            <a:ext cx="174702" cy="810468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/>
        </p:nvSpPr>
        <p:spPr>
          <a:xfrm>
            <a:off x="739318" y="1"/>
            <a:ext cx="10330197" cy="160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2500" lnSpcReduction="20000"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ct val="100000"/>
              <a:buFont typeface="Meiryo"/>
              <a:buNone/>
            </a:pPr>
            <a:r>
              <a:rPr lang="zh-TW" sz="8800" b="1">
                <a:solidFill>
                  <a:srgbClr val="EE0000"/>
                </a:solidFill>
                <a:latin typeface="Meiryo"/>
                <a:ea typeface="Meiryo"/>
                <a:cs typeface="Meiryo"/>
                <a:sym typeface="Meiryo"/>
              </a:rPr>
              <a:t>Assignments #1-1</a:t>
            </a:r>
            <a:endParaRPr sz="8800" b="1">
              <a:solidFill>
                <a:srgbClr val="3F3F3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04" name="Google Shape;30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084" y="1523933"/>
            <a:ext cx="6784901" cy="47893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05" name="Google Shape;305;p23"/>
          <p:cNvSpPr txBox="1"/>
          <p:nvPr/>
        </p:nvSpPr>
        <p:spPr>
          <a:xfrm>
            <a:off x="8264838" y="2262816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如何上傳作業？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964" y="0"/>
            <a:ext cx="10238072" cy="6716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11" name="Google Shape;311;p24"/>
          <p:cNvSpPr/>
          <p:nvPr/>
        </p:nvSpPr>
        <p:spPr>
          <a:xfrm>
            <a:off x="1563169" y="3358435"/>
            <a:ext cx="722831" cy="2779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1592906" y="3051560"/>
            <a:ext cx="47772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確定是在這個目錄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04" y="209913"/>
            <a:ext cx="11404592" cy="64381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318" name="Google Shape;318;p25"/>
          <p:cNvPicPr preferRelativeResize="0"/>
          <p:nvPr/>
        </p:nvPicPr>
        <p:blipFill rotWithShape="1">
          <a:blip r:embed="rId4">
            <a:alphaModFix/>
          </a:blip>
          <a:srcRect r="6094" b="5186"/>
          <a:stretch/>
        </p:blipFill>
        <p:spPr>
          <a:xfrm>
            <a:off x="8827618" y="1295047"/>
            <a:ext cx="2889461" cy="178839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/>
          <p:nvPr/>
        </p:nvSpPr>
        <p:spPr>
          <a:xfrm>
            <a:off x="10590028" y="1474347"/>
            <a:ext cx="871870" cy="37146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9307032" y="2434822"/>
            <a:ext cx="1697665" cy="49612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7414701" y="3189783"/>
            <a:ext cx="47772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再次上傳檔案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693" y="106147"/>
            <a:ext cx="11684613" cy="55690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cxnSp>
        <p:nvCxnSpPr>
          <p:cNvPr id="327" name="Google Shape;327;p26"/>
          <p:cNvCxnSpPr/>
          <p:nvPr/>
        </p:nvCxnSpPr>
        <p:spPr>
          <a:xfrm rot="10800000">
            <a:off x="7058530" y="3226981"/>
            <a:ext cx="3306726" cy="207335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26"/>
          <p:cNvSpPr txBox="1"/>
          <p:nvPr/>
        </p:nvSpPr>
        <p:spPr>
          <a:xfrm>
            <a:off x="6315830" y="2014151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直接拖拉過來</a:t>
            </a:r>
            <a:endParaRPr/>
          </a:p>
        </p:txBody>
      </p:sp>
      <p:pic>
        <p:nvPicPr>
          <p:cNvPr id="329" name="Google Shape;32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6190" y="4903745"/>
            <a:ext cx="9069066" cy="18481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30" name="Google Shape;330;p26"/>
          <p:cNvSpPr/>
          <p:nvPr/>
        </p:nvSpPr>
        <p:spPr>
          <a:xfrm>
            <a:off x="1709243" y="6126288"/>
            <a:ext cx="1842031" cy="40210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3016477" y="5825182"/>
            <a:ext cx="56954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然後一定要記得Commit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746" y="529029"/>
            <a:ext cx="10460508" cy="57999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37" name="Google Shape;337;p27"/>
          <p:cNvSpPr/>
          <p:nvPr/>
        </p:nvSpPr>
        <p:spPr>
          <a:xfrm>
            <a:off x="1539123" y="4286855"/>
            <a:ext cx="2905287" cy="173117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865746" y="3606387"/>
            <a:ext cx="56954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過幾分鐘後來到這裡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23" y="163450"/>
            <a:ext cx="9324754" cy="6499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44" name="Google Shape;344;p28"/>
          <p:cNvSpPr/>
          <p:nvPr/>
        </p:nvSpPr>
        <p:spPr>
          <a:xfrm>
            <a:off x="1719876" y="4371916"/>
            <a:ext cx="2724533" cy="229105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1556862" y="3531959"/>
            <a:ext cx="4620654" cy="97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這就會是最新的內容</a:t>
            </a:r>
            <a:endParaRPr sz="28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如果沒有更新，請ctrl-F5</a:t>
            </a:r>
            <a:endParaRPr sz="28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/>
        </p:nvSpPr>
        <p:spPr>
          <a:xfrm>
            <a:off x="752482" y="1"/>
            <a:ext cx="10330197" cy="130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ct val="100000"/>
              <a:buFont typeface="Meiryo"/>
              <a:buNone/>
            </a:pPr>
            <a:r>
              <a:rPr lang="zh-TW" sz="8800" b="1">
                <a:solidFill>
                  <a:srgbClr val="EE0000"/>
                </a:solidFill>
                <a:latin typeface="Meiryo"/>
                <a:ea typeface="Meiryo"/>
                <a:cs typeface="Meiryo"/>
                <a:sym typeface="Meiryo"/>
              </a:rPr>
              <a:t>Assignments #1-1完成了</a:t>
            </a:r>
            <a:endParaRPr sz="8800" b="1">
              <a:solidFill>
                <a:srgbClr val="3F3F3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9169" y="1483113"/>
            <a:ext cx="7073661" cy="49931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1920240" y="0"/>
            <a:ext cx="8770571" cy="68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eiryo"/>
              <a:buNone/>
            </a:pPr>
            <a:r>
              <a:rPr lang="zh-TW" b="0"/>
              <a:t>先來這裡建立帳號</a:t>
            </a:r>
            <a:endParaRPr/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455" y="688157"/>
            <a:ext cx="9489089" cy="5430770"/>
          </a:xfrm>
          <a:prstGeom prst="roundRect">
            <a:avLst>
              <a:gd name="adj" fmla="val 2258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24" name="Google Shape;124;p3"/>
          <p:cNvSpPr txBox="1"/>
          <p:nvPr/>
        </p:nvSpPr>
        <p:spPr>
          <a:xfrm>
            <a:off x="3048785" y="6371764"/>
            <a:ext cx="60944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sng" strike="noStrike" cap="none">
                <a:solidFill>
                  <a:srgbClr val="0070C0"/>
                </a:solidFill>
                <a:latin typeface="Meiryo"/>
                <a:ea typeface="Meiryo"/>
                <a:cs typeface="Meiryo"/>
                <a:sym typeface="Meiry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zh-TW" sz="1800" b="0" i="0" u="none" strike="noStrike" cap="none">
                <a:solidFill>
                  <a:srgbClr val="0070C0"/>
                </a:solidFill>
                <a:latin typeface="Meiryo"/>
                <a:ea typeface="Meiryo"/>
                <a:cs typeface="Meiryo"/>
                <a:sym typeface="Meiryo"/>
              </a:rPr>
              <a:t> </a:t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10152667" y="1102936"/>
            <a:ext cx="538143" cy="358219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126" name="Google Shape;126;p3"/>
          <p:cNvCxnSpPr/>
          <p:nvPr/>
        </p:nvCxnSpPr>
        <p:spPr>
          <a:xfrm>
            <a:off x="5288437" y="471340"/>
            <a:ext cx="4722829" cy="631596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0431" y="2149312"/>
            <a:ext cx="5505564" cy="34879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28" name="Google Shape;128;p3"/>
          <p:cNvSpPr/>
          <p:nvPr/>
        </p:nvSpPr>
        <p:spPr>
          <a:xfrm>
            <a:off x="8202889" y="3045323"/>
            <a:ext cx="2157169" cy="383677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0" y="2639656"/>
            <a:ext cx="7184421" cy="36056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30" name="Google Shape;130;p3"/>
          <p:cNvSpPr/>
          <p:nvPr/>
        </p:nvSpPr>
        <p:spPr>
          <a:xfrm>
            <a:off x="5226940" y="3893271"/>
            <a:ext cx="2352211" cy="527900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3AAA-AFD1-9798-70DC-5D28F85F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sz="5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最後，最重要的事！！！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985D82-BB78-CDAD-A3C8-9073F8559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1697" y="2137686"/>
            <a:ext cx="10828605" cy="427809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TW" altLang="en-TW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完成以上之後，請來這裡登錄你的網站資訊：</a:t>
            </a:r>
            <a:br>
              <a:rPr kumimoji="0" lang="en-TW" altLang="en-TW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kumimoji="0" lang="en-TW" altLang="en-TW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en-TW" altLang="en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大學部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學號單號：</a:t>
            </a:r>
            <a:r>
              <a:rPr lang="en-US" sz="2400" u="sng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https://forms.gle/7zdPLBdWv4bV4YM88</a:t>
            </a:r>
            <a:endParaRPr kumimoji="0" lang="en-TW" altLang="en-TW" sz="24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kumimoji="0" lang="en-TW" altLang="en-TW" sz="24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大學部學號雙號：</a:t>
            </a:r>
            <a:r>
              <a:rPr kumimoji="0" lang="en-TW" altLang="en-TW" sz="2400" i="0" u="sng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https://forms.gle/BsSEAEBBFYzYPpRR7</a:t>
            </a:r>
            <a:br>
              <a:rPr kumimoji="0" lang="en-TW" altLang="en-TW" sz="2400" i="0" u="sng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0" lang="en-TW" altLang="en-TW" sz="2400" i="0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企管系碩士班：</a:t>
            </a: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 </a:t>
            </a:r>
            <a:r>
              <a:rPr lang="en-US" sz="2400" u="sng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https://forms.gle/iBoZzZMK9UfkGwDY7</a:t>
            </a:r>
            <a:br>
              <a:rPr kumimoji="0" lang="en-TW" altLang="en-TW" sz="2400" i="0" u="sng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0" lang="en-TW" altLang="en-TW" sz="2400" i="0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EMBA:</a:t>
            </a: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 </a:t>
            </a:r>
            <a:r>
              <a:rPr lang="en-US" sz="2400" u="sng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5"/>
              </a:rPr>
              <a:t>https://forms.gle/CUQjVj6WJDLtbpTcA</a:t>
            </a:r>
            <a:endParaRPr lang="en-US" sz="24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00000"/>
              </a:lnSpc>
            </a:pPr>
            <a:endParaRPr kumimoji="0" lang="en-TW" altLang="en-TW" sz="2400" i="0" u="sng" strike="noStrike" cap="none" normalizeH="0" baseline="0" dirty="0">
              <a:ln>
                <a:noFill/>
              </a:ln>
              <a:solidFill>
                <a:srgbClr val="005BAA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altLang="en-TW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261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t="801" b="801"/>
          <a:stretch/>
        </p:blipFill>
        <p:spPr>
          <a:xfrm>
            <a:off x="480769" y="131975"/>
            <a:ext cx="10454253" cy="61600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36" name="Google Shape;136;p4"/>
          <p:cNvSpPr/>
          <p:nvPr/>
        </p:nvSpPr>
        <p:spPr>
          <a:xfrm>
            <a:off x="6490132" y="2684081"/>
            <a:ext cx="1051311" cy="653008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7" name="Google Shape;137;p4"/>
          <p:cNvSpPr txBox="1">
            <a:spLocks noGrp="1"/>
          </p:cNvSpPr>
          <p:nvPr>
            <p:ph type="body" idx="1"/>
          </p:nvPr>
        </p:nvSpPr>
        <p:spPr>
          <a:xfrm>
            <a:off x="7541443" y="2467465"/>
            <a:ext cx="3792044" cy="86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zh-TW" sz="2000" b="1">
                <a:solidFill>
                  <a:srgbClr val="FF0000"/>
                </a:solidFill>
              </a:rPr>
              <a:t>選一個你自己的username</a:t>
            </a:r>
            <a:endParaRPr sz="2000" b="1">
              <a:solidFill>
                <a:srgbClr val="FF0000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7541443" y="5207498"/>
            <a:ext cx="2157169" cy="383677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785" y="2467465"/>
            <a:ext cx="4224020" cy="3705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914" y="122044"/>
            <a:ext cx="9840172" cy="6403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45" name="Google Shape;145;p5"/>
          <p:cNvSpPr/>
          <p:nvPr/>
        </p:nvSpPr>
        <p:spPr>
          <a:xfrm>
            <a:off x="2366761" y="1866437"/>
            <a:ext cx="1078188" cy="291971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377" y="308344"/>
            <a:ext cx="10290260" cy="59117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51" name="Google Shape;151;p6"/>
          <p:cNvSpPr/>
          <p:nvPr/>
        </p:nvSpPr>
        <p:spPr>
          <a:xfrm>
            <a:off x="2356128" y="4163070"/>
            <a:ext cx="3513043" cy="345135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443663" y="3244334"/>
            <a:ext cx="74629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https://github.com/ntust2026/ntust2026.github.io.git</a:t>
            </a:r>
            <a:endParaRPr sz="18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6438295" y="2810510"/>
            <a:ext cx="40005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請複製這一行貼上</a:t>
            </a:r>
            <a:endParaRPr sz="2800"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154" name="Google Shape;154;p6"/>
          <p:cNvCxnSpPr/>
          <p:nvPr/>
        </p:nvCxnSpPr>
        <p:spPr>
          <a:xfrm flipH="1">
            <a:off x="5092995" y="3613666"/>
            <a:ext cx="1924493" cy="43733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382" y="281427"/>
            <a:ext cx="10112124" cy="61462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60" name="Google Shape;160;p7"/>
          <p:cNvSpPr txBox="1"/>
          <p:nvPr/>
        </p:nvSpPr>
        <p:spPr>
          <a:xfrm>
            <a:off x="5651485" y="2488877"/>
            <a:ext cx="40005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</a:t>
            </a:r>
            <a:r>
              <a:rPr lang="zh-TW" sz="2800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.github.io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3143389" y="3187566"/>
            <a:ext cx="57241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</a:t>
            </a: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.github.io」，這個 </a:t>
            </a: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 </a:t>
            </a: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是自己的 GitHub 帳號，是你自己取的，不會和我的一樣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3178368" y="2443639"/>
            <a:ext cx="1841748" cy="39298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163" name="Google Shape;163;p7"/>
          <p:cNvCxnSpPr/>
          <p:nvPr/>
        </p:nvCxnSpPr>
        <p:spPr>
          <a:xfrm flipH="1">
            <a:off x="1956449" y="1278143"/>
            <a:ext cx="822442" cy="116549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" name="Google Shape;164;p7"/>
          <p:cNvCxnSpPr/>
          <p:nvPr/>
        </p:nvCxnSpPr>
        <p:spPr>
          <a:xfrm>
            <a:off x="3753293" y="1278143"/>
            <a:ext cx="470074" cy="116549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" name="Google Shape;165;p7"/>
          <p:cNvSpPr txBox="1"/>
          <p:nvPr/>
        </p:nvSpPr>
        <p:spPr>
          <a:xfrm>
            <a:off x="2264735" y="631812"/>
            <a:ext cx="25806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!!!重要!!!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一定要一樣+.github.io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975535" y="3429000"/>
            <a:ext cx="1533749" cy="64327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8762110" y="5633628"/>
            <a:ext cx="1432619" cy="46237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51" y="242443"/>
            <a:ext cx="11183911" cy="6373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73" name="Google Shape;173;p8"/>
          <p:cNvSpPr/>
          <p:nvPr/>
        </p:nvSpPr>
        <p:spPr>
          <a:xfrm>
            <a:off x="1732339" y="1029509"/>
            <a:ext cx="3318125" cy="4803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2587932" y="660177"/>
            <a:ext cx="75730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</a:t>
            </a: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.github.io」，這個 </a:t>
            </a: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 </a:t>
            </a: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是自己的 GitHub 帳號</a:t>
            </a:r>
            <a:endParaRPr/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4">
            <a:alphaModFix/>
          </a:blip>
          <a:srcRect t="32581"/>
          <a:stretch/>
        </p:blipFill>
        <p:spPr>
          <a:xfrm>
            <a:off x="1468906" y="3965943"/>
            <a:ext cx="9062799" cy="250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995" y="296472"/>
            <a:ext cx="11303302" cy="59661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81" name="Google Shape;181;p9"/>
          <p:cNvSpPr/>
          <p:nvPr/>
        </p:nvSpPr>
        <p:spPr>
          <a:xfrm>
            <a:off x="10377377" y="1610833"/>
            <a:ext cx="1293628" cy="51567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2" name="Google Shape;182;p9"/>
          <p:cNvSpPr txBox="1"/>
          <p:nvPr/>
        </p:nvSpPr>
        <p:spPr>
          <a:xfrm>
            <a:off x="9412849" y="2303734"/>
            <a:ext cx="2518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接下來要設定</a:t>
            </a:r>
            <a:endParaRPr sz="2800"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rgbClr val="000000"/>
      </a:dk1>
      <a:lt1>
        <a:srgbClr val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419</Words>
  <Application>Microsoft Macintosh PowerPoint</Application>
  <PresentationFormat>Widescreen</PresentationFormat>
  <Paragraphs>56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Meiryo</vt:lpstr>
      <vt:lpstr>Microsoft JhengHei</vt:lpstr>
      <vt:lpstr>Arial</vt:lpstr>
      <vt:lpstr>Corbel</vt:lpstr>
      <vt:lpstr>SketchLinesVTI</vt:lpstr>
      <vt:lpstr>GitHub  製作個人網站</vt:lpstr>
      <vt:lpstr>GitHub 提供免費的 Git Server </vt:lpstr>
      <vt:lpstr>先來這裡建立帳號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最後，最重要的事！！！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pin luarn</dc:creator>
  <cp:lastModifiedBy>pin luarn</cp:lastModifiedBy>
  <cp:revision>2</cp:revision>
  <dcterms:created xsi:type="dcterms:W3CDTF">2025-06-04T01:23:25Z</dcterms:created>
  <dcterms:modified xsi:type="dcterms:W3CDTF">2026-02-14T07:50:30Z</dcterms:modified>
</cp:coreProperties>
</file>